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67" r:id="rId3"/>
    <p:sldId id="265" r:id="rId4"/>
    <p:sldId id="266" r:id="rId5"/>
    <p:sldId id="258" r:id="rId6"/>
    <p:sldId id="268" r:id="rId7"/>
    <p:sldId id="269" r:id="rId8"/>
    <p:sldId id="259" r:id="rId9"/>
    <p:sldId id="261" r:id="rId10"/>
    <p:sldId id="262" r:id="rId11"/>
    <p:sldId id="260" r:id="rId12"/>
    <p:sldId id="270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216" y="6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BB9903A-8FAC-4097-A389-CA9979E2A82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42D782E-D2C7-4953-A427-4980353CF9D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8B8B43-DF69-4006-911F-FAB3FF10DC89}" type="datetimeFigureOut">
              <a:rPr lang="en-US" smtClean="0"/>
              <a:t>12/5/22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96D1D68-AA2C-4F92-A9B0-D17C69E0714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2B1DFBF-F594-4A68-9608-7D141BAC152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70A1D3-F9DC-4958-9000-940201C69F6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8731656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AE8815-CD5D-4710-B5E4-0FAF5C1F1267}" type="datetimeFigureOut">
              <a:rPr lang="en-US" smtClean="0"/>
              <a:t>12/5/22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E7E8C6-D721-4A95-81C9-FF9144638DA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6740939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71FB9A-6FC0-4EB6-8389-C729F22ECF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CB06A42-FB4C-4E3C-9841-3FDD4773F1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74C0C0-0D65-4BD1-93DA-4BB164805C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22789-0798-457A-ACE9-94F3C08237EF}" type="datetimeFigureOut">
              <a:rPr lang="en-US" smtClean="0"/>
              <a:t>12/5/22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6BFB41-E061-4FA4-AB2A-17069F65D9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75B16A-DD3B-4C01-8C5F-98A43D703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C35F-A11F-4B67-B826-7EFFE84DCB2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21243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3F0FFF-7D96-4B38-BA9C-5F6098421F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750D0F5-3396-4D42-A075-5645521962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B1C8FB-7E19-46DE-B953-59B042B709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22789-0798-457A-ACE9-94F3C08237EF}" type="datetimeFigureOut">
              <a:rPr lang="en-US" smtClean="0"/>
              <a:t>12/5/22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0C8C4D-D5A1-4A57-92AA-6EF80BBD75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315FD9-F315-4EEB-BC88-6AA787B5FE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C35F-A11F-4B67-B826-7EFFE84DCB2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9881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0624811-EE5A-463C-A1AF-E5EF730826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A3F27D-EFAE-4747-838E-DA7428AA27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AB7D4B-517F-47C1-A14F-8ECF71ABEA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22789-0798-457A-ACE9-94F3C08237EF}" type="datetimeFigureOut">
              <a:rPr lang="en-US" smtClean="0"/>
              <a:t>12/5/22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D0C4B1-9700-406F-BEB4-B689717402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1EACD2-FD6B-4DAB-AFBB-443D580EF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C35F-A11F-4B67-B826-7EFFE84DCB2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924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74907-68B1-41CF-9509-58E0525409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758ED0-372F-4BD9-9A82-6A7282E669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D53990-1324-4E54-8270-7ACB2C005B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22789-0798-457A-ACE9-94F3C08237EF}" type="datetimeFigureOut">
              <a:rPr lang="en-US" smtClean="0"/>
              <a:t>12/5/22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949ECF-E53C-4AED-8F9E-F5F91C582A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C9F19D-D2FF-4CAC-B103-D3A6CC28D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C35F-A11F-4B67-B826-7EFFE84DCB2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5211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16A31C-FE04-4AAB-9846-F04680D225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848C7B-1FA4-4B8E-9030-B6102B9B51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86AA68-F929-4AC2-8475-51BE3DC2CD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22789-0798-457A-ACE9-94F3C08237EF}" type="datetimeFigureOut">
              <a:rPr lang="en-US" smtClean="0"/>
              <a:t>12/5/22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60877C-532B-4306-9721-F0AAFA418C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A2767C-9EE9-4783-923A-465D705A9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C35F-A11F-4B67-B826-7EFFE84DCB2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175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7EFCBB-C5B1-412B-BCA9-A17C0DD3B8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38841F-B7BF-4668-A447-790A294819E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5F825C-748D-495D-8E04-2A2474C411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138D79-00E4-44AA-AF36-1DE28D9607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22789-0798-457A-ACE9-94F3C08237EF}" type="datetimeFigureOut">
              <a:rPr lang="en-US" smtClean="0"/>
              <a:t>12/5/22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69C9C7-F2A1-47B8-B09F-0511956036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3CF5FE-CFB4-433D-BEAD-56D3703ED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C35F-A11F-4B67-B826-7EFFE84DCB2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6459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11A64D-D771-4C34-AFCD-13898C2D6D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9FCDD0-7800-4BA6-BF0E-A8E178F60E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A428A3-1897-4222-A5C4-1F63E2A2E6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D70296-051C-486A-AEB9-40D572CE11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4E4E710-F9CB-40E4-9E44-454409941C5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EEFAA2C-83D4-4B09-BF21-77B92E6927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22789-0798-457A-ACE9-94F3C08237EF}" type="datetimeFigureOut">
              <a:rPr lang="en-US" smtClean="0"/>
              <a:t>12/5/22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00A7F76-B39D-4F69-8E53-A1C278AE0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090EE6D-721A-47EA-AE22-75A1B72722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C35F-A11F-4B67-B826-7EFFE84DCB2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6144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F33ED3-40AA-4FA1-BF3F-507679A2EE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45DED47-3C4C-4E8C-A9F9-26C73F2BD4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22789-0798-457A-ACE9-94F3C08237EF}" type="datetimeFigureOut">
              <a:rPr lang="en-US" smtClean="0"/>
              <a:t>12/5/22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6212C8-8DE7-4EBF-9BCA-C2FF7A941F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25D61FC-233D-4909-B6CE-532DD491E8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C35F-A11F-4B67-B826-7EFFE84DCB2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5718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12FFABE-038B-4DCE-8BA3-0ED94A4D96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22789-0798-457A-ACE9-94F3C08237EF}" type="datetimeFigureOut">
              <a:rPr lang="en-US" smtClean="0"/>
              <a:t>12/5/22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08763E0-86F5-4BDB-AEE7-31641DF15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E101B4-BDB3-4227-A0A8-594EEE683D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C35F-A11F-4B67-B826-7EFFE84DCB2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0220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137E29-6BD6-4E5C-BAF0-2386EFB02F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8A8EE1-7658-465F-B3AF-2F6834A714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F2A5C1-B883-4BA5-8903-F3E6B28046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E0C316-EEBC-419D-872C-C5F1D3F07F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22789-0798-457A-ACE9-94F3C08237EF}" type="datetimeFigureOut">
              <a:rPr lang="en-US" smtClean="0"/>
              <a:t>12/5/22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E3886B-C9E9-43AA-95F7-F115FC1AD3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4E60B8-D629-428D-9A91-418522DCAF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C35F-A11F-4B67-B826-7EFFE84DCB2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7455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77F2BE-5371-41F8-A69B-B125FE7605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EE310E4-FF26-4E85-B10B-D7AB71CB709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BD5687-2B61-4843-A0A8-EE2880610E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227CD6-CB0B-4F32-A5F5-C9C89B9180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22789-0798-457A-ACE9-94F3C08237EF}" type="datetimeFigureOut">
              <a:rPr lang="en-US" smtClean="0"/>
              <a:t>12/5/22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34EB22-C53F-470B-A68C-63589905B6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B136EF-F7C6-471E-920F-F5D50A5E25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C35F-A11F-4B67-B826-7EFFE84DCB2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895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8E61C7-FA32-448F-A8B2-6EBBF2742A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003634" y="5976203"/>
            <a:ext cx="184731" cy="830997"/>
          </a:xfrm>
          <a:prstGeom prst="rect">
            <a:avLst/>
          </a:prstGeom>
        </p:spPr>
        <p:txBody>
          <a:bodyPr vert="horz" wrap="none" lIns="91440" tIns="45720" rIns="91440" bIns="45720" rtlCol="0" anchor="b" anchorCtr="1">
            <a:sp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4B7AC95-A107-4FFD-A709-8671A10718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5247DB-66A5-477C-9BE9-BB42AD3BD5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833793-9ECA-4049-AA34-2C72A56BA2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622789-0798-457A-ACE9-94F3C08237EF}" type="datetimeFigureOut">
              <a:rPr lang="en-US" smtClean="0"/>
              <a:t>12/5/22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EA93A6-C9AD-4D93-AD4C-87CC29C212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05C35F-A11F-4B67-B826-7EFFE84DCB2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0727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83162F9-8427-4B82-80DA-96777D1E52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03634" y="6345535"/>
            <a:ext cx="184731" cy="461665"/>
          </a:xfrm>
        </p:spPr>
        <p:txBody>
          <a:bodyPr wrap="none" anchor="b" anchorCtr="1">
            <a:spAutoFit/>
          </a:bodyPr>
          <a:lstStyle/>
          <a:p>
            <a:endParaRPr lang="en-US"/>
          </a:p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5DEDEAA-30BF-4B96-BDF6-A79461870ED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0" i="0" dirty="0">
                <a:solidFill>
                  <a:srgbClr val="222222"/>
                </a:solidFill>
                <a:effectLst/>
                <a:latin typeface="Ubuntu"/>
              </a:rPr>
              <a:t>Functional Testing Working Group – Kickoff Meeting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2E835B6-5527-4688-AD1B-AE18EE8865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933386"/>
          </a:xfrm>
        </p:spPr>
        <p:txBody>
          <a:bodyPr/>
          <a:lstStyle/>
          <a:p>
            <a:r>
              <a:rPr lang="en-US" dirty="0"/>
              <a:t>DMSC</a:t>
            </a:r>
          </a:p>
          <a:p>
            <a:r>
              <a:rPr lang="en-US" dirty="0"/>
              <a:t>12/2/22</a:t>
            </a:r>
          </a:p>
        </p:txBody>
      </p:sp>
      <p:pic>
        <p:nvPicPr>
          <p:cNvPr id="6" name="Picture 5" descr="Logo&#10;&#10;Description automatically generated">
            <a:extLst>
              <a:ext uri="{FF2B5EF4-FFF2-40B4-BE49-F238E27FC236}">
                <a16:creationId xmlns:a16="http://schemas.microsoft.com/office/drawing/2014/main" id="{76B79A51-F2E2-8F30-77C9-91B23C5963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3468" y="3844544"/>
            <a:ext cx="4630497" cy="23876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B27B169-8EC5-4EB1-BB93-310A6284EC1A}"/>
              </a:ext>
            </a:extLst>
          </p:cNvPr>
          <p:cNvSpPr txBox="1"/>
          <p:nvPr/>
        </p:nvSpPr>
        <p:spPr>
          <a:xfrm>
            <a:off x="9814369" y="6345535"/>
            <a:ext cx="17072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qifstandards.org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40124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4F67A5-4193-4F2A-A2DF-520D657B85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Procedure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534249-B175-4800-A997-EC0FC0C5A9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QIF Planning be used to generate test instructions?</a:t>
            </a:r>
          </a:p>
          <a:p>
            <a:pPr lvl="1"/>
            <a:r>
              <a:rPr lang="en-US" dirty="0"/>
              <a:t>If not, what is missing?</a:t>
            </a:r>
          </a:p>
          <a:p>
            <a:r>
              <a:rPr lang="en-US" dirty="0"/>
              <a:t>Stages/Phases of the product during testing, captured in both the feature and the planning?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53BFDDD-8A98-421D-9F74-7B99824744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9992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26C5C0-1366-4865-92FA-3A854D0862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Engineering Requirement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B6A93B-FE82-4F49-A000-57A9B728D6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Current GD&amp;T references surfaces/faces on the CAD geometry</a:t>
            </a:r>
          </a:p>
          <a:p>
            <a:r>
              <a:rPr lang="en-US" dirty="0"/>
              <a:t>How do we tie back to the driving requirement?  What formats are they in?  Do we want them in?</a:t>
            </a:r>
          </a:p>
          <a:p>
            <a:pPr lvl="1"/>
            <a:r>
              <a:rPr lang="en-US" dirty="0"/>
              <a:t>Document name, version, and section?</a:t>
            </a:r>
          </a:p>
          <a:p>
            <a:pPr lvl="1"/>
            <a:r>
              <a:rPr lang="en-US" dirty="0"/>
              <a:t>UUID for document and location in document?</a:t>
            </a:r>
          </a:p>
          <a:p>
            <a:pPr lvl="1"/>
            <a:r>
              <a:rPr lang="en-US" dirty="0" err="1"/>
              <a:t>SysML</a:t>
            </a:r>
            <a:r>
              <a:rPr lang="en-US" dirty="0"/>
              <a:t> data that can be digitally extracted?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205277B-279D-4F6C-884C-8043D4681E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9577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6366F4-C650-4F70-AA08-0E135890E3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BAEDDA-8E5B-422C-B893-19D8A1C897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Develop working group charter</a:t>
            </a:r>
          </a:p>
          <a:p>
            <a:r>
              <a:rPr lang="en-US" dirty="0"/>
              <a:t>Start identifying what data we want collected during a functional test</a:t>
            </a:r>
          </a:p>
          <a:p>
            <a:r>
              <a:rPr lang="en-US" dirty="0"/>
              <a:t>Determine next meetup time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9DB2B62-700E-4FC5-884C-A4D2DC0F88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9150C36-1611-482E-9676-FECE82EF97C1}"/>
              </a:ext>
            </a:extLst>
          </p:cNvPr>
          <p:cNvSpPr txBox="1"/>
          <p:nvPr/>
        </p:nvSpPr>
        <p:spPr>
          <a:xfrm>
            <a:off x="1038687" y="4873841"/>
            <a:ext cx="9454719" cy="64633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Start with model based characteristics did for their working group – </a:t>
            </a:r>
            <a:r>
              <a:rPr lang="en-US" dirty="0" err="1"/>
              <a:t>sharepoint</a:t>
            </a:r>
            <a:endParaRPr lang="en-US" dirty="0"/>
          </a:p>
          <a:p>
            <a:r>
              <a:rPr lang="en-US" dirty="0"/>
              <a:t>Next meeting, </a:t>
            </a:r>
            <a:r>
              <a:rPr lang="en-US"/>
              <a:t>not Friday – send to Mark 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60061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C63969-6964-47C7-9103-EC27B04AC9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Introductions / Attendance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72C544-1C93-4F53-8A9F-B45D01B1B7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Sam Gambrell</a:t>
            </a:r>
          </a:p>
          <a:p>
            <a:r>
              <a:rPr lang="en-US" dirty="0"/>
              <a:t>Mark T</a:t>
            </a:r>
          </a:p>
          <a:p>
            <a:r>
              <a:rPr lang="en-US" dirty="0"/>
              <a:t>Frank @ </a:t>
            </a:r>
            <a:r>
              <a:rPr lang="en-US" dirty="0" err="1"/>
              <a:t>Deltek</a:t>
            </a:r>
            <a:r>
              <a:rPr lang="en-US" dirty="0"/>
              <a:t> + TIP</a:t>
            </a:r>
          </a:p>
          <a:p>
            <a:r>
              <a:rPr lang="en-US" dirty="0"/>
              <a:t>Daniel Campbell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C69BFCE-2E65-493F-9032-22EC7F9F89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2052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A13FC3-1197-44AD-A1DE-8C59ACF4F1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we trying to do?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00D07E-F1A1-427D-9546-5E5748D370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Determine what enhancements are needed to QIF to allow for the capture of functional testing requirements and results.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What is functional testing?</a:t>
            </a:r>
          </a:p>
          <a:p>
            <a:pPr>
              <a:buFontTx/>
              <a:buChar char="-"/>
            </a:pPr>
            <a:r>
              <a:rPr lang="en-US" dirty="0"/>
              <a:t>Validating that a product is performing to the required specifications (engineering requirements).</a:t>
            </a:r>
          </a:p>
          <a:p>
            <a:pPr>
              <a:buFontTx/>
              <a:buChar char="-"/>
            </a:pPr>
            <a:endParaRPr lang="en-US" dirty="0"/>
          </a:p>
          <a:p>
            <a:pPr marL="0" indent="0">
              <a:buNone/>
            </a:pPr>
            <a:r>
              <a:rPr lang="en-US" dirty="0"/>
              <a:t>TODO</a:t>
            </a:r>
          </a:p>
          <a:p>
            <a:pPr marL="0" indent="0">
              <a:buNone/>
            </a:pPr>
            <a:r>
              <a:rPr lang="en-US" dirty="0"/>
              <a:t>- Develop a working group charter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F04F01-DFF9-4481-9CDB-1A5E3725D7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1383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8E8A1D-54C0-432D-BF44-EB7E79680B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Workflow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98CC00A-7ED7-4E85-B840-FA294D10385F}"/>
              </a:ext>
            </a:extLst>
          </p:cNvPr>
          <p:cNvSpPr txBox="1"/>
          <p:nvPr/>
        </p:nvSpPr>
        <p:spPr>
          <a:xfrm>
            <a:off x="545237" y="3204838"/>
            <a:ext cx="2650724" cy="92333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Engineering Requirements</a:t>
            </a:r>
          </a:p>
          <a:p>
            <a:pPr marL="285750" indent="-285750">
              <a:buFontTx/>
              <a:buChar char="-"/>
            </a:pPr>
            <a:r>
              <a:rPr lang="en-US" dirty="0"/>
              <a:t>Specification</a:t>
            </a:r>
          </a:p>
          <a:p>
            <a:pPr marL="285750" indent="-285750">
              <a:buFontTx/>
              <a:buChar char="-"/>
            </a:pPr>
            <a:r>
              <a:rPr lang="en-US" dirty="0"/>
              <a:t>Drawing Notes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5446D44-D847-40AA-A4A7-E8AA90B22E29}"/>
              </a:ext>
            </a:extLst>
          </p:cNvPr>
          <p:cNvSpPr txBox="1"/>
          <p:nvPr/>
        </p:nvSpPr>
        <p:spPr>
          <a:xfrm>
            <a:off x="4390749" y="3195957"/>
            <a:ext cx="2650724" cy="646331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Test Procedure</a:t>
            </a:r>
          </a:p>
          <a:p>
            <a:pPr marL="285750" indent="-285750">
              <a:buFontTx/>
              <a:buChar char="-"/>
            </a:pPr>
            <a:r>
              <a:rPr lang="en-US" dirty="0"/>
              <a:t>Document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4F51F78-4AEA-4FD8-A17A-454D355D53D1}"/>
              </a:ext>
            </a:extLst>
          </p:cNvPr>
          <p:cNvSpPr txBox="1"/>
          <p:nvPr/>
        </p:nvSpPr>
        <p:spPr>
          <a:xfrm>
            <a:off x="8600243" y="3195958"/>
            <a:ext cx="2650724" cy="646331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Test Results</a:t>
            </a:r>
          </a:p>
          <a:p>
            <a:pPr marL="285750" indent="-285750">
              <a:buFontTx/>
              <a:buChar char="-"/>
            </a:pPr>
            <a:r>
              <a:rPr lang="en-US" dirty="0"/>
              <a:t>Form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A4B4808A-F96F-4009-90FC-221B134BFB59}"/>
              </a:ext>
            </a:extLst>
          </p:cNvPr>
          <p:cNvCxnSpPr>
            <a:stCxn id="4" idx="3"/>
            <a:endCxn id="5" idx="1"/>
          </p:cNvCxnSpPr>
          <p:nvPr/>
        </p:nvCxnSpPr>
        <p:spPr>
          <a:xfrm flipV="1">
            <a:off x="3195961" y="3519123"/>
            <a:ext cx="1194788" cy="1473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733CA110-12B0-40C9-A41A-B9354AD25902}"/>
              </a:ext>
            </a:extLst>
          </p:cNvPr>
          <p:cNvCxnSpPr>
            <a:stCxn id="5" idx="3"/>
            <a:endCxn id="6" idx="1"/>
          </p:cNvCxnSpPr>
          <p:nvPr/>
        </p:nvCxnSpPr>
        <p:spPr>
          <a:xfrm>
            <a:off x="7041473" y="3519123"/>
            <a:ext cx="1558770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81ED0D3-C944-4724-B831-900BD8E42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9484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38F753-85CD-418F-951E-49C8E4C9CE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QIF Core</a:t>
            </a:r>
            <a:br>
              <a:rPr lang="en-US" dirty="0"/>
            </a:br>
            <a:r>
              <a:rPr lang="en-US" dirty="0"/>
              <a:t>Will/should it fit this model?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1A7EA88-3663-44AB-8CED-7674B33E5B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4049" y="2894308"/>
            <a:ext cx="9303901" cy="215965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E98CB63-F523-4410-A7FA-C564846C051E}"/>
              </a:ext>
            </a:extLst>
          </p:cNvPr>
          <p:cNvSpPr txBox="1"/>
          <p:nvPr/>
        </p:nvSpPr>
        <p:spPr>
          <a:xfrm rot="19454164">
            <a:off x="8844283" y="2038027"/>
            <a:ext cx="23634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Feature values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E979983-D78D-4805-942F-EA1967189F56}"/>
              </a:ext>
            </a:extLst>
          </p:cNvPr>
          <p:cNvSpPr txBox="1"/>
          <p:nvPr/>
        </p:nvSpPr>
        <p:spPr>
          <a:xfrm rot="19454164">
            <a:off x="6547950" y="2107833"/>
            <a:ext cx="23634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Feature location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DCFE701-371D-4EE2-A7A6-CD64BBD949F3}"/>
              </a:ext>
            </a:extLst>
          </p:cNvPr>
          <p:cNvSpPr txBox="1"/>
          <p:nvPr/>
        </p:nvSpPr>
        <p:spPr>
          <a:xfrm rot="19454164">
            <a:off x="4332950" y="2107832"/>
            <a:ext cx="23634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How to capture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784F755-7814-47F9-AA6B-BE02E0C62DB7}"/>
              </a:ext>
            </a:extLst>
          </p:cNvPr>
          <p:cNvSpPr txBox="1"/>
          <p:nvPr/>
        </p:nvSpPr>
        <p:spPr>
          <a:xfrm rot="19454164">
            <a:off x="1938344" y="2107831"/>
            <a:ext cx="23634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Actual value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F1312DD-CF12-46A0-9D45-C5EA1989E8CC}"/>
              </a:ext>
            </a:extLst>
          </p:cNvPr>
          <p:cNvSpPr txBox="1"/>
          <p:nvPr/>
        </p:nvSpPr>
        <p:spPr>
          <a:xfrm rot="1120331">
            <a:off x="1549748" y="5148264"/>
            <a:ext cx="23634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Evaluated value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17346A2-2310-4AC9-A218-E7788A726476}"/>
              </a:ext>
            </a:extLst>
          </p:cNvPr>
          <p:cNvSpPr txBox="1"/>
          <p:nvPr/>
        </p:nvSpPr>
        <p:spPr>
          <a:xfrm rot="1120331">
            <a:off x="8844282" y="5148264"/>
            <a:ext cx="23634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Shareable data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886940A-6809-43F3-BB39-D9466699480D}"/>
              </a:ext>
            </a:extLst>
          </p:cNvPr>
          <p:cNvSpPr txBox="1"/>
          <p:nvPr/>
        </p:nvSpPr>
        <p:spPr>
          <a:xfrm rot="1120331">
            <a:off x="6547950" y="5148263"/>
            <a:ext cx="23634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Unique data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A455D4A-3961-4B52-A29F-2B4B4B8ABB43}"/>
              </a:ext>
            </a:extLst>
          </p:cNvPr>
          <p:cNvSpPr txBox="1"/>
          <p:nvPr/>
        </p:nvSpPr>
        <p:spPr>
          <a:xfrm rot="1120331">
            <a:off x="4332949" y="5082846"/>
            <a:ext cx="23634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Apply to individual features</a:t>
            </a:r>
          </a:p>
        </p:txBody>
      </p:sp>
      <p:sp>
        <p:nvSpPr>
          <p:cNvPr id="14" name="Footer Placeholder 13">
            <a:extLst>
              <a:ext uri="{FF2B5EF4-FFF2-40B4-BE49-F238E27FC236}">
                <a16:creationId xmlns:a16="http://schemas.microsoft.com/office/drawing/2014/main" id="{81EA8267-C026-409C-80E7-911C1A18EF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4899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A960BB-AFD3-4316-BB02-5C59AC066C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D6E033-9DB4-451A-969B-80EE3FE9A1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do we need to be measuring and evaluating?  Can we compile a list of examples?</a:t>
            </a:r>
          </a:p>
          <a:p>
            <a:pPr lvl="1"/>
            <a:r>
              <a:rPr lang="en-US" dirty="0"/>
              <a:t>Simple indicators (pass/fail)</a:t>
            </a:r>
          </a:p>
          <a:p>
            <a:pPr lvl="1"/>
            <a:r>
              <a:rPr lang="en-US" dirty="0"/>
              <a:t>Temperature falling within a range</a:t>
            </a:r>
          </a:p>
          <a:p>
            <a:pPr lvl="1"/>
            <a:r>
              <a:rPr lang="en-US" dirty="0"/>
              <a:t>Amount of time required to perform an action</a:t>
            </a:r>
          </a:p>
          <a:p>
            <a:pPr lvl="1"/>
            <a:r>
              <a:rPr lang="en-US" dirty="0"/>
              <a:t>Leak check, min pressure over a duration of time</a:t>
            </a:r>
          </a:p>
          <a:p>
            <a:pPr lvl="1"/>
            <a:r>
              <a:rPr lang="en-US" dirty="0"/>
              <a:t>Electrical testing</a:t>
            </a:r>
          </a:p>
          <a:p>
            <a:pPr lvl="1"/>
            <a:r>
              <a:rPr lang="en-US" dirty="0"/>
              <a:t>…</a:t>
            </a:r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6CD3A2-E1F7-4AE0-96F9-D55BF49F4F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3671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DE650B-BFE1-4C58-8973-C98F5EC9EC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Results Continued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9BCFCE-8516-480B-896B-2B75B3E8BF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Measurements seem to occur at stages/phases of the product (ex: after pressurizing port A to X psi), capturing the stage?</a:t>
            </a:r>
          </a:p>
          <a:p>
            <a:r>
              <a:rPr lang="en-US" dirty="0"/>
              <a:t>Will need to expand the current file unit types (next slide), what units to include?</a:t>
            </a:r>
          </a:p>
          <a:p>
            <a:r>
              <a:rPr lang="en-US" dirty="0"/>
              <a:t>Documenting the equipment that was used, expanding resources?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C3583E-1CCF-4EFF-A8A0-91F8660352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1780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1EFC1B-8268-4654-8E14-6565F0185B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numCol="2"/>
          <a:lstStyle/>
          <a:p>
            <a:r>
              <a:rPr lang="en-US" dirty="0"/>
              <a:t>File Units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FC0E5A-C26B-487C-AB91-229C660A50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2904641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Current</a:t>
            </a:r>
          </a:p>
          <a:p>
            <a:r>
              <a:rPr lang="en-US" dirty="0"/>
              <a:t>Area</a:t>
            </a:r>
          </a:p>
          <a:p>
            <a:r>
              <a:rPr lang="en-US" dirty="0"/>
              <a:t>Angular</a:t>
            </a:r>
          </a:p>
          <a:p>
            <a:r>
              <a:rPr lang="en-US" dirty="0"/>
              <a:t>Force</a:t>
            </a:r>
          </a:p>
          <a:p>
            <a:r>
              <a:rPr lang="en-US" dirty="0">
                <a:solidFill>
                  <a:schemeClr val="accent1"/>
                </a:solidFill>
              </a:rPr>
              <a:t>Linear</a:t>
            </a:r>
          </a:p>
          <a:p>
            <a:r>
              <a:rPr lang="en-US" dirty="0">
                <a:solidFill>
                  <a:schemeClr val="accent1"/>
                </a:solidFill>
              </a:rPr>
              <a:t>Mass</a:t>
            </a:r>
          </a:p>
          <a:p>
            <a:r>
              <a:rPr lang="en-US" dirty="0"/>
              <a:t>Pressure</a:t>
            </a:r>
          </a:p>
          <a:p>
            <a:r>
              <a:rPr lang="en-US" dirty="0"/>
              <a:t>Speed</a:t>
            </a:r>
          </a:p>
          <a:p>
            <a:r>
              <a:rPr lang="en-US" dirty="0">
                <a:solidFill>
                  <a:schemeClr val="accent1"/>
                </a:solidFill>
              </a:rPr>
              <a:t>Temperature</a:t>
            </a:r>
          </a:p>
          <a:p>
            <a:r>
              <a:rPr lang="en-US" dirty="0">
                <a:solidFill>
                  <a:schemeClr val="accent1"/>
                </a:solidFill>
              </a:rPr>
              <a:t>Time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8A2DE562-D301-4AFB-88F4-8F7A7BEEC358}"/>
              </a:ext>
            </a:extLst>
          </p:cNvPr>
          <p:cNvSpPr txBox="1">
            <a:spLocks/>
          </p:cNvSpPr>
          <p:nvPr/>
        </p:nvSpPr>
        <p:spPr>
          <a:xfrm>
            <a:off x="4005020" y="1779131"/>
            <a:ext cx="3550404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Missing SI Units</a:t>
            </a:r>
          </a:p>
          <a:p>
            <a:r>
              <a:rPr lang="en-US" dirty="0"/>
              <a:t>Electrical Current</a:t>
            </a:r>
          </a:p>
          <a:p>
            <a:r>
              <a:rPr lang="en-US" dirty="0"/>
              <a:t>Luminous Intensity</a:t>
            </a:r>
          </a:p>
          <a:p>
            <a:r>
              <a:rPr lang="en-US" dirty="0"/>
              <a:t>Amount of Substance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0F1DCFDA-7251-4266-A2C5-C9F13016E227}"/>
              </a:ext>
            </a:extLst>
          </p:cNvPr>
          <p:cNvSpPr txBox="1">
            <a:spLocks/>
          </p:cNvSpPr>
          <p:nvPr/>
        </p:nvSpPr>
        <p:spPr>
          <a:xfrm>
            <a:off x="7803396" y="1779131"/>
            <a:ext cx="3550404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Other missing units?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How to manage derived units?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E195C7-58BB-4620-AAD0-93423F1AA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1239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08061A-A54A-4582-961E-9834F2ABE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Testing data can be large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552495-0323-4285-B80A-5751167C9D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wouldn’t try to hold a 1 million points mesh as an XML file, why would you want to store a 2 hour test with 10 inputs that have a 120 </a:t>
            </a:r>
            <a:r>
              <a:rPr lang="en-US" dirty="0" err="1"/>
              <a:t>hz</a:t>
            </a:r>
            <a:r>
              <a:rPr lang="en-US" dirty="0"/>
              <a:t> sample rate?</a:t>
            </a:r>
          </a:p>
          <a:p>
            <a:r>
              <a:rPr lang="en-US" dirty="0"/>
              <a:t>QIF to help summarize results?</a:t>
            </a:r>
          </a:p>
          <a:p>
            <a:r>
              <a:rPr lang="en-US" dirty="0"/>
              <a:t>Ability to reference back to source data?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D7A33D5-C91A-455F-8AD0-7C8BD127F5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7FD557A-6B01-4DA8-A42D-C992F6FD7E36}"/>
              </a:ext>
            </a:extLst>
          </p:cNvPr>
          <p:cNvSpPr txBox="1"/>
          <p:nvPr/>
        </p:nvSpPr>
        <p:spPr>
          <a:xfrm>
            <a:off x="1038687" y="4873841"/>
            <a:ext cx="9454719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What is the non-contact group doing to address a similar situation with point clouds</a:t>
            </a:r>
          </a:p>
        </p:txBody>
      </p:sp>
    </p:spTree>
    <p:extLst>
      <p:ext uri="{BB962C8B-B14F-4D97-AF65-F5344CB8AC3E}">
        <p14:creationId xmlns:p14="http://schemas.microsoft.com/office/powerpoint/2010/main" val="21148872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472</Words>
  <Application>Microsoft Macintosh PowerPoint</Application>
  <PresentationFormat>Widescreen</PresentationFormat>
  <Paragraphs>85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Ubuntu</vt:lpstr>
      <vt:lpstr>Office Theme</vt:lpstr>
      <vt:lpstr>Functional Testing Working Group – Kickoff Meeting</vt:lpstr>
      <vt:lpstr>Introductions / Attendance</vt:lpstr>
      <vt:lpstr>What are we trying to do?</vt:lpstr>
      <vt:lpstr>Current Workflow</vt:lpstr>
      <vt:lpstr>Current QIF Core Will/should it fit this model?</vt:lpstr>
      <vt:lpstr>Test Results</vt:lpstr>
      <vt:lpstr>Test Results Continued</vt:lpstr>
      <vt:lpstr>File Units</vt:lpstr>
      <vt:lpstr>Testing data can be large</vt:lpstr>
      <vt:lpstr>Test Procedure</vt:lpstr>
      <vt:lpstr>Engineering Requirement</vt:lpstr>
      <vt:lpstr>Homework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Functional Testing Working Group – Kickoff Meeting</dc:title>
  <dc:creator>Gambrell, SAMUEL R (US)</dc:creator>
  <cp:keywords>Unrestricted</cp:keywords>
  <cp:lastModifiedBy>Jeffrey Rowe</cp:lastModifiedBy>
  <cp:revision>9</cp:revision>
  <dcterms:created xsi:type="dcterms:W3CDTF">2022-12-01T18:04:11Z</dcterms:created>
  <dcterms:modified xsi:type="dcterms:W3CDTF">2022-12-05T21:31:25Z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M SIP Document Sensitivity">
    <vt:lpwstr/>
  </property>
  <property fmtid="{D5CDD505-2E9C-101B-9397-08002B2CF9AE}" pid="3" name="Document Author">
    <vt:lpwstr>US\e330663</vt:lpwstr>
  </property>
  <property fmtid="{D5CDD505-2E9C-101B-9397-08002B2CF9AE}" pid="4" name="Document Sensitivity">
    <vt:lpwstr>1</vt:lpwstr>
  </property>
  <property fmtid="{D5CDD505-2E9C-101B-9397-08002B2CF9AE}" pid="5" name="ThirdParty">
    <vt:lpwstr/>
  </property>
  <property fmtid="{D5CDD505-2E9C-101B-9397-08002B2CF9AE}" pid="6" name="OCI Restriction">
    <vt:bool>false</vt:bool>
  </property>
  <property fmtid="{D5CDD505-2E9C-101B-9397-08002B2CF9AE}" pid="7" name="OCI Additional Info">
    <vt:lpwstr/>
  </property>
  <property fmtid="{D5CDD505-2E9C-101B-9397-08002B2CF9AE}" pid="8" name="Allow Header Overwrite">
    <vt:bool>true</vt:bool>
  </property>
  <property fmtid="{D5CDD505-2E9C-101B-9397-08002B2CF9AE}" pid="9" name="Allow Footer Overwrite">
    <vt:bool>true</vt:bool>
  </property>
  <property fmtid="{D5CDD505-2E9C-101B-9397-08002B2CF9AE}" pid="10" name="Multiple Selected">
    <vt:lpwstr>-1</vt:lpwstr>
  </property>
  <property fmtid="{D5CDD505-2E9C-101B-9397-08002B2CF9AE}" pid="11" name="SIPLongWording">
    <vt:lpwstr>_x000d_
_x000d_
</vt:lpwstr>
  </property>
  <property fmtid="{D5CDD505-2E9C-101B-9397-08002B2CF9AE}" pid="12" name="ExpCountry">
    <vt:lpwstr/>
  </property>
  <property fmtid="{D5CDD505-2E9C-101B-9397-08002B2CF9AE}" pid="13" name="TextBoxAndDropdownValues">
    <vt:lpwstr/>
  </property>
  <property fmtid="{D5CDD505-2E9C-101B-9397-08002B2CF9AE}" pid="14" name="SecurityClassification">
    <vt:lpwstr/>
  </property>
</Properties>
</file>